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E14B4-23D4-4466-A02F-92239991637E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A2677-EEFD-4E3C-B34C-A6C02A9B6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5EB9B-7E8B-43A2-9AD8-8AD529B6D623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B3BFC6-4708-42BB-8F51-FD1E2E654B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-39</a:t>
            </a:r>
            <a:r>
              <a:rPr lang="en-US" baseline="0" dirty="0" smtClean="0"/>
              <a:t> years old, originally from Texas and Louisiana, college at Troy and Tennessee</a:t>
            </a:r>
          </a:p>
          <a:p>
            <a:r>
              <a:rPr lang="en-US" baseline="0" dirty="0" smtClean="0"/>
              <a:t>-married 8 years, wife is Angela, dog Molly, live in SW Huntsville</a:t>
            </a:r>
          </a:p>
          <a:p>
            <a:r>
              <a:rPr lang="en-US" baseline="0" dirty="0" smtClean="0"/>
              <a:t>-also do theatre, enjoy the outdoors</a:t>
            </a:r>
          </a:p>
          <a:p>
            <a:endParaRPr lang="en-US" baseline="0" dirty="0" smtClean="0"/>
          </a:p>
          <a:p>
            <a:r>
              <a:rPr lang="en-US" baseline="0" dirty="0" smtClean="0"/>
              <a:t>-12</a:t>
            </a:r>
            <a:r>
              <a:rPr lang="en-US" baseline="30000" dirty="0" smtClean="0"/>
              <a:t>th</a:t>
            </a:r>
            <a:r>
              <a:rPr lang="en-US" baseline="0" dirty="0" smtClean="0"/>
              <a:t> year at Randolph</a:t>
            </a:r>
          </a:p>
          <a:p>
            <a:r>
              <a:rPr lang="en-US" baseline="0" dirty="0" smtClean="0"/>
              <a:t>-taught English (first time sharing with other teachers)</a:t>
            </a:r>
          </a:p>
          <a:p>
            <a:r>
              <a:rPr lang="en-US" baseline="0" dirty="0" smtClean="0"/>
              <a:t>-also coached, taught newspaper and film studies, teach drama</a:t>
            </a:r>
          </a:p>
          <a:p>
            <a:r>
              <a:rPr lang="en-US" baseline="0" dirty="0" smtClean="0"/>
              <a:t>-also in charge of the school spelling bee</a:t>
            </a:r>
          </a:p>
          <a:p>
            <a:endParaRPr lang="en-US" baseline="0" dirty="0" smtClean="0"/>
          </a:p>
          <a:p>
            <a:r>
              <a:rPr lang="en-US" baseline="0" dirty="0" smtClean="0"/>
              <a:t>-Put simply, my goal as an English teacher is to encourage my students’ intellectual curiosity and help them rediscover their love of literature and language through many different methods: class discussion, use of technology, group work, art and multimedia projects, and public speaking.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3BFC6-4708-42BB-8F51-FD1E2E654BC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-these are the three main areas of study fo</a:t>
            </a:r>
            <a:r>
              <a:rPr lang="en-US" baseline="0" dirty="0" smtClean="0"/>
              <a:t>r English 8</a:t>
            </a:r>
          </a:p>
          <a:p>
            <a:r>
              <a:rPr lang="en-US" baseline="0" dirty="0" smtClean="0"/>
              <a:t>-because I’m working with two other teachers now, we’re collaborating and re-vamping our curriculum.</a:t>
            </a:r>
          </a:p>
          <a:p>
            <a:r>
              <a:rPr lang="en-US" baseline="0" dirty="0" smtClean="0"/>
              <a:t>-These three areas remain the same</a:t>
            </a:r>
          </a:p>
          <a:p>
            <a:r>
              <a:rPr lang="en-US" baseline="0" dirty="0" smtClean="0"/>
              <a:t>-Shakespeare, poetry, the vocabulary text, literary analysis, quarterly outside reading requirement and the five-paragraph essay structure are the same</a:t>
            </a:r>
          </a:p>
          <a:p>
            <a:r>
              <a:rPr lang="en-US" baseline="0" dirty="0" smtClean="0"/>
              <a:t>-The short story, historical fiction, fiction and film, Friday read-</a:t>
            </a:r>
            <a:r>
              <a:rPr lang="en-US" baseline="0" dirty="0" err="1" smtClean="0"/>
              <a:t>alouds</a:t>
            </a:r>
            <a:r>
              <a:rPr lang="en-US" baseline="0" dirty="0" smtClean="0"/>
              <a:t>, and creative writing are new areas we’ll cover this year.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3BFC6-4708-42BB-8F51-FD1E2E654BC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-each quarter will have a different number</a:t>
            </a:r>
            <a:r>
              <a:rPr lang="en-US" baseline="0" dirty="0" smtClean="0"/>
              <a:t> </a:t>
            </a:r>
            <a:r>
              <a:rPr lang="en-US" dirty="0" smtClean="0"/>
              <a:t>of points available</a:t>
            </a:r>
          </a:p>
          <a:p>
            <a:r>
              <a:rPr lang="en-US" dirty="0" smtClean="0"/>
              <a:t>-overall</a:t>
            </a:r>
            <a:r>
              <a:rPr lang="en-US" baseline="0" dirty="0" smtClean="0"/>
              <a:t> grade divided into 4 assignment types: test, quizzes, essays, homework, and projects</a:t>
            </a:r>
          </a:p>
          <a:p>
            <a:r>
              <a:rPr lang="en-US" baseline="0" dirty="0" smtClean="0"/>
              <a:t>-each missed homework deducts anywhere from 1-5 points from the 100 point homework grade</a:t>
            </a:r>
          </a:p>
          <a:p>
            <a:r>
              <a:rPr lang="en-US" baseline="0" dirty="0" smtClean="0"/>
              <a:t>-we’ll be spending a great deal of time working on taking good notes specifically for English class</a:t>
            </a:r>
          </a:p>
          <a:p>
            <a:r>
              <a:rPr lang="en-US" baseline="0" dirty="0" smtClean="0"/>
              <a:t>-students should have a reliable classmate that can provide them with missed notes if not in class (otherwise, I will find them one)</a:t>
            </a:r>
          </a:p>
          <a:p>
            <a:r>
              <a:rPr lang="en-US" baseline="0" dirty="0" smtClean="0"/>
              <a:t>-if a student misses my class due to foreseen absence (vacation, art or athletic event, etc), they need to see me beforehand to make arrangements for making up missing work</a:t>
            </a:r>
          </a:p>
          <a:p>
            <a:r>
              <a:rPr lang="en-US" baseline="0" dirty="0" smtClean="0"/>
              <a:t>-if a student misses class due to unforeseen circumstances (illness), the missed work is due the day they return</a:t>
            </a:r>
          </a:p>
          <a:p>
            <a:r>
              <a:rPr lang="en-US" baseline="0" dirty="0" smtClean="0"/>
              <a:t>-IF A STUDENT SIMPLY DOES NOT TURN IN AN ASSIGNMENT ON TIME, ONE LETTER GRADE WILL BE DEDUCTED FROM THE GRADE EVERY DAY THAT IT’S LATE, UP TO A MAXIMUM OF 5 DAYS.  AFTER THAT, THE STUDENT WILL RECEIVE A ZERO FOR THE ASSIGNMENT.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3BFC6-4708-42BB-8F51-FD1E2E654BC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3BFC6-4708-42BB-8F51-FD1E2E654BC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AF670-138D-444E-8FB3-284F307D7301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6B5B8E5-F691-43C2-8213-4C87893F50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AF670-138D-444E-8FB3-284F307D7301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B8E5-F691-43C2-8213-4C87893F5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6B5B8E5-F691-43C2-8213-4C87893F50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AF670-138D-444E-8FB3-284F307D7301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AF670-138D-444E-8FB3-284F307D7301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6B5B8E5-F691-43C2-8213-4C87893F50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AF670-138D-444E-8FB3-284F307D7301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6B5B8E5-F691-43C2-8213-4C87893F50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ABAF670-138D-444E-8FB3-284F307D7301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5B8E5-F691-43C2-8213-4C87893F50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AF670-138D-444E-8FB3-284F307D7301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6B5B8E5-F691-43C2-8213-4C87893F50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AF670-138D-444E-8FB3-284F307D7301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6B5B8E5-F691-43C2-8213-4C87893F5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AF670-138D-444E-8FB3-284F307D7301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6B5B8E5-F691-43C2-8213-4C87893F5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6B5B8E5-F691-43C2-8213-4C87893F50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AF670-138D-444E-8FB3-284F307D7301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6B5B8E5-F691-43C2-8213-4C87893F50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ABAF670-138D-444E-8FB3-284F307D7301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ABAF670-138D-444E-8FB3-284F307D7301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6B5B8E5-F691-43C2-8213-4C87893F50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fade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reenrandolphenglishanddrama.wikispaces.com/8th+Grade+English+Homewor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276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Background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Teaching experience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Philosophy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English 8</a:t>
            </a:r>
            <a:br>
              <a:rPr lang="en-US" dirty="0" smtClean="0"/>
            </a:br>
            <a:r>
              <a:rPr lang="en-US" dirty="0" smtClean="0"/>
              <a:t>Randolph Middle School</a:t>
            </a:r>
            <a:br>
              <a:rPr lang="en-US" dirty="0" smtClean="0"/>
            </a:br>
            <a:r>
              <a:rPr lang="en-US" dirty="0" smtClean="0"/>
              <a:t>Patrick Green</a:t>
            </a:r>
            <a:endParaRPr lang="en-US" dirty="0"/>
          </a:p>
        </p:txBody>
      </p:sp>
      <p:pic>
        <p:nvPicPr>
          <p:cNvPr id="4" name="Picture 3" descr="book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2743200"/>
            <a:ext cx="1600200" cy="1600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englis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4572000"/>
            <a:ext cx="1790107" cy="1533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LITERATURE</a:t>
            </a:r>
          </a:p>
          <a:p>
            <a:pPr>
              <a:buNone/>
            </a:pPr>
            <a:r>
              <a:rPr lang="en-US" sz="1400" dirty="0" smtClean="0"/>
              <a:t>                      *SHAKESPEARE</a:t>
            </a:r>
          </a:p>
          <a:p>
            <a:pPr>
              <a:buNone/>
            </a:pPr>
            <a:r>
              <a:rPr lang="en-US" sz="1400" dirty="0" smtClean="0"/>
              <a:t>	               *POETRY</a:t>
            </a:r>
          </a:p>
          <a:p>
            <a:pPr>
              <a:buNone/>
            </a:pPr>
            <a:r>
              <a:rPr lang="en-US" sz="1400" dirty="0" smtClean="0"/>
              <a:t>                      *SHORT STORY</a:t>
            </a:r>
          </a:p>
          <a:p>
            <a:pPr>
              <a:buNone/>
            </a:pPr>
            <a:r>
              <a:rPr lang="en-US" sz="1400" dirty="0" smtClean="0"/>
              <a:t>                      *HISTORICAL </a:t>
            </a:r>
            <a:r>
              <a:rPr lang="en-US" sz="1400" dirty="0" smtClean="0"/>
              <a:t>FICTION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                      *FRIDAY READ-ALOUD AND INDEPENDENT</a:t>
            </a:r>
          </a:p>
          <a:p>
            <a:pPr>
              <a:buNone/>
            </a:pPr>
            <a:r>
              <a:rPr lang="en-US" sz="1400" dirty="0" smtClean="0"/>
              <a:t>                             READING</a:t>
            </a:r>
          </a:p>
          <a:p>
            <a:pPr>
              <a:buNone/>
            </a:pPr>
            <a:r>
              <a:rPr lang="en-US" sz="1400" dirty="0" smtClean="0"/>
              <a:t>                      *QUARTERLY OUTSIDE READING REQUIREMENT</a:t>
            </a:r>
            <a:endParaRPr lang="en-US" dirty="0" smtClean="0"/>
          </a:p>
          <a:p>
            <a:r>
              <a:rPr lang="en-US" dirty="0" smtClean="0"/>
              <a:t>VOCABULARY</a:t>
            </a:r>
          </a:p>
          <a:p>
            <a:pPr>
              <a:buNone/>
            </a:pPr>
            <a:r>
              <a:rPr lang="en-US" sz="1400" dirty="0" smtClean="0"/>
              <a:t>                        *IN CONTEXT</a:t>
            </a:r>
          </a:p>
          <a:p>
            <a:pPr>
              <a:buNone/>
            </a:pPr>
            <a:r>
              <a:rPr lang="en-US" sz="1400" dirty="0" smtClean="0"/>
              <a:t>	                 *</a:t>
            </a:r>
            <a:r>
              <a:rPr lang="en-US" sz="1400" i="1" dirty="0" smtClean="0"/>
              <a:t>VOCABULARY FROM CLASSICAL ROOTS</a:t>
            </a:r>
            <a:endParaRPr lang="en-US" dirty="0" smtClean="0"/>
          </a:p>
          <a:p>
            <a:r>
              <a:rPr lang="en-US" dirty="0" smtClean="0"/>
              <a:t>COMPOSITION</a:t>
            </a:r>
          </a:p>
          <a:p>
            <a:pPr>
              <a:buNone/>
            </a:pPr>
            <a:r>
              <a:rPr lang="en-US" sz="1400" dirty="0" smtClean="0"/>
              <a:t>                        *EXPOSITORY WRITING (LITERARY ANALYSIS)</a:t>
            </a:r>
          </a:p>
          <a:p>
            <a:pPr>
              <a:buNone/>
            </a:pPr>
            <a:r>
              <a:rPr lang="en-US" sz="1400" dirty="0" smtClean="0"/>
              <a:t>                        *PERSUASIVE WRITING</a:t>
            </a:r>
          </a:p>
          <a:p>
            <a:pPr>
              <a:buNone/>
            </a:pPr>
            <a:r>
              <a:rPr lang="en-US" sz="1400" dirty="0" smtClean="0"/>
              <a:t>                        *FIVE-PARAGRAPH ESSAY STRUCTURE</a:t>
            </a:r>
          </a:p>
          <a:p>
            <a:pPr>
              <a:buNone/>
            </a:pPr>
            <a:r>
              <a:rPr lang="en-US" sz="1400" dirty="0" smtClean="0"/>
              <a:t>                        *CREATIVE WRITING (POETRY)</a:t>
            </a:r>
          </a:p>
        </p:txBody>
      </p:sp>
      <p:pic>
        <p:nvPicPr>
          <p:cNvPr id="4" name="Picture 3" descr="shakespea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1600200"/>
            <a:ext cx="1600200" cy="18535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writ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8800" y="3962400"/>
            <a:ext cx="2680934" cy="20049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-76200"/>
            <a:ext cx="8534400" cy="10637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GRADING POLICY AND MISSED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dirty="0" smtClean="0"/>
              <a:t>TOTAL POINTS SYSTEM </a:t>
            </a:r>
          </a:p>
          <a:p>
            <a:pPr>
              <a:buNone/>
            </a:pPr>
            <a:r>
              <a:rPr lang="en-US" sz="1400" dirty="0" smtClean="0"/>
              <a:t>                             </a:t>
            </a:r>
          </a:p>
          <a:p>
            <a:pPr>
              <a:buNone/>
            </a:pPr>
            <a:r>
              <a:rPr lang="en-US" sz="1400" dirty="0" smtClean="0"/>
              <a:t>                             *EACH QUARTER VARIES</a:t>
            </a:r>
          </a:p>
          <a:p>
            <a:pPr>
              <a:buNone/>
            </a:pPr>
            <a:r>
              <a:rPr lang="en-US" sz="1400" dirty="0" smtClean="0"/>
              <a:t>                             *TESTS, QUIZZES, ESSAYS, HOMEWORK</a:t>
            </a:r>
          </a:p>
          <a:p>
            <a:pPr>
              <a:buNone/>
            </a:pPr>
            <a:r>
              <a:rPr lang="en-US" sz="1400" dirty="0" smtClean="0"/>
              <a:t>                                   AND PROJECTS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HOMEWORK</a:t>
            </a:r>
          </a:p>
          <a:p>
            <a:pPr>
              <a:buNone/>
            </a:pPr>
            <a:r>
              <a:rPr lang="en-US" sz="2000" dirty="0" smtClean="0"/>
              <a:t>                     *</a:t>
            </a:r>
            <a:r>
              <a:rPr lang="en-US" sz="1400" dirty="0" smtClean="0"/>
              <a:t>STUDENTS START WITH 100 POINTS</a:t>
            </a:r>
          </a:p>
          <a:p>
            <a:pPr>
              <a:buNone/>
            </a:pPr>
            <a:r>
              <a:rPr lang="en-US" sz="1400" dirty="0" smtClean="0"/>
              <a:t>                               *HOMEWORK CHECKED FREQUENTLY</a:t>
            </a:r>
          </a:p>
          <a:p>
            <a:pPr>
              <a:buNone/>
            </a:pPr>
            <a:r>
              <a:rPr lang="en-US" sz="1400" dirty="0" smtClean="0"/>
              <a:t>                               *EACH ASSIGNMENT WORTH 1-5 POINTS</a:t>
            </a:r>
          </a:p>
          <a:p>
            <a:pPr>
              <a:buNone/>
            </a:pPr>
            <a:r>
              <a:rPr lang="en-US" sz="1400" dirty="0" smtClean="0"/>
              <a:t>                               *MY </a:t>
            </a:r>
            <a:r>
              <a:rPr lang="en-US" sz="1400" dirty="0" smtClean="0">
                <a:hlinkClick r:id="rId3"/>
              </a:rPr>
              <a:t>SYLLABUS </a:t>
            </a:r>
            <a:r>
              <a:rPr lang="en-US" sz="1400" dirty="0" smtClean="0"/>
              <a:t>IS UPDATED EVERY WEEK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NOTES AND MISSED WORK</a:t>
            </a:r>
          </a:p>
          <a:p>
            <a:pPr>
              <a:buNone/>
            </a:pPr>
            <a:r>
              <a:rPr lang="en-US" sz="2000" dirty="0" smtClean="0"/>
              <a:t>                     *</a:t>
            </a:r>
            <a:r>
              <a:rPr lang="en-US" sz="1400" dirty="0" smtClean="0"/>
              <a:t>TAKING NOTES IN ENGLISH-THE PROCESS</a:t>
            </a:r>
          </a:p>
          <a:p>
            <a:pPr>
              <a:buNone/>
            </a:pPr>
            <a:r>
              <a:rPr lang="en-US" sz="1400" dirty="0" smtClean="0"/>
              <a:t>                               *MISSING WORK IS DUE THE DAY A STUDENT RETURNS</a:t>
            </a:r>
          </a:p>
          <a:p>
            <a:pPr>
              <a:buNone/>
            </a:pPr>
            <a:r>
              <a:rPr lang="en-US" sz="1400" dirty="0" smtClean="0"/>
              <a:t>                                     UNLESS THAT STUDENT HAS SPOKEN TO ME </a:t>
            </a:r>
          </a:p>
          <a:p>
            <a:pPr>
              <a:buNone/>
            </a:pPr>
            <a:r>
              <a:rPr lang="en-US" sz="1400" dirty="0" smtClean="0"/>
              <a:t>                                     DIRECTLY AND MADE OTHER ARRANGEMENTS</a:t>
            </a:r>
          </a:p>
          <a:p>
            <a:pPr>
              <a:buNone/>
            </a:pPr>
            <a:r>
              <a:rPr lang="en-US" sz="1400" dirty="0" smtClean="0"/>
              <a:t>                                *ANY GRADED WORK TURNED IN LATE WILL HAVE ONE LETTER GRADE DEDUCTED </a:t>
            </a:r>
          </a:p>
          <a:p>
            <a:pPr>
              <a:buNone/>
            </a:pPr>
            <a:r>
              <a:rPr lang="en-US" sz="1400" dirty="0" smtClean="0"/>
              <a:t>                                   FOR EVERY DAY IT’S LATE, UP TO FIVE (5) DAYS.  AFTER THAT, THE STUDENT WILL</a:t>
            </a:r>
          </a:p>
          <a:p>
            <a:pPr>
              <a:buNone/>
            </a:pPr>
            <a:r>
              <a:rPr lang="en-US" sz="1400" dirty="0" smtClean="0"/>
              <a:t>                                   RECEIVE A ZERO ON THE ASSIGNMENT</a:t>
            </a:r>
            <a:endParaRPr lang="en-US" sz="1800" dirty="0"/>
          </a:p>
        </p:txBody>
      </p:sp>
      <p:pic>
        <p:nvPicPr>
          <p:cNvPr id="4" name="Picture 3" descr="homewor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1" y="2057401"/>
            <a:ext cx="2362200" cy="2249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IN TOUCH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EMAIL IS THE BEST METHOD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sz="1600" dirty="0" smtClean="0"/>
              <a:t>PGREEN@RANDOLPHSCHOOL.NET</a:t>
            </a:r>
            <a:endParaRPr lang="en-US" dirty="0"/>
          </a:p>
        </p:txBody>
      </p:sp>
      <p:pic>
        <p:nvPicPr>
          <p:cNvPr id="4" name="Picture 3" descr="emai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3352800"/>
            <a:ext cx="3172968" cy="2590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170</TotalTime>
  <Words>565</Words>
  <Application>Microsoft Office PowerPoint</Application>
  <PresentationFormat>On-screen Show (4:3)</PresentationFormat>
  <Paragraphs>78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English 8 Randolph Middle School Patrick Green</vt:lpstr>
      <vt:lpstr>GENERAL OVERVIEW</vt:lpstr>
      <vt:lpstr> GRADING POLICY AND MISSED ASSIGNMENTS</vt:lpstr>
      <vt:lpstr>GETTING IN TOUCH</vt:lpstr>
    </vt:vector>
  </TitlesOfParts>
  <Company>Randolph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8th Grade English Randolph Middle School Patrick Green</dc:title>
  <dc:creator>Green, Patrick</dc:creator>
  <cp:lastModifiedBy>pgreen</cp:lastModifiedBy>
  <cp:revision>20</cp:revision>
  <dcterms:created xsi:type="dcterms:W3CDTF">2010-08-24T13:43:53Z</dcterms:created>
  <dcterms:modified xsi:type="dcterms:W3CDTF">2011-08-09T18:43:38Z</dcterms:modified>
</cp:coreProperties>
</file>